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70" r:id="rId2"/>
    <p:sldId id="394" r:id="rId3"/>
    <p:sldId id="412" r:id="rId4"/>
    <p:sldId id="418" r:id="rId5"/>
    <p:sldId id="410" r:id="rId6"/>
    <p:sldId id="413" r:id="rId7"/>
    <p:sldId id="414" r:id="rId8"/>
    <p:sldId id="417" r:id="rId9"/>
    <p:sldId id="415" r:id="rId10"/>
    <p:sldId id="416" r:id="rId11"/>
    <p:sldId id="399" r:id="rId12"/>
    <p:sldId id="321" r:id="rId13"/>
    <p:sldId id="402" r:id="rId14"/>
    <p:sldId id="404" r:id="rId15"/>
    <p:sldId id="405" r:id="rId16"/>
    <p:sldId id="406" r:id="rId17"/>
    <p:sldId id="407" r:id="rId18"/>
    <p:sldId id="408" r:id="rId19"/>
    <p:sldId id="40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9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57D31-5E66-4B7F-9BC0-F3E9B57C7C0C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988D8-89B6-44FD-BF4B-E2D7BB708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81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643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394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665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15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52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269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376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88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13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591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19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513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976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262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427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195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D883E-DCFD-4341-A71A-5A8EF57D2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BC219B-ECB4-4963-AC88-5910BA232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67025-1B3B-4E33-9589-EA0034FA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BD8956-4AA8-430C-99EA-3AC0FB85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9AF1DF-A547-4FB2-A27B-FCF47E1E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10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4F38F-7081-4F1C-9F22-12B1E967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F096F9-7C99-4CD2-AB61-2B3119B7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B4622-A30B-485C-96CE-7A8D6BDF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77B009-591C-448B-9728-558FD77BC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E9AF5C-1C66-431D-B3F0-7BB7E655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89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8BE538-44DF-4A79-9C6D-7773F4216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099066-0C1A-4EA6-B0F7-CE3428892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D618C-8CD4-4EF8-9C26-BFDC6259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76400D-D0B5-4AC1-B0B3-77F8CFDDF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426C7-2AD6-493C-BE18-B75D8D28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30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A993E-4FF3-4E4C-9A46-A5EFCD31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DF7F85-84E5-4988-BE95-DC20BC056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FC77B6-B628-45D8-B8FA-45DC36ED9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248FD-944E-46D4-8C1F-D7959C64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44722F-0FD2-4DC8-8C1D-FDCA0DBD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5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068D5-445B-49DD-A17A-D9285530D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517422-6E63-417A-95DA-79627906F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492689-92CD-4842-8E26-256EC75A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0C051-BBB5-41B2-B1A9-E64A4733C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EA870-55C5-4918-BEF2-4AF8625C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35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B38B6-2973-4B34-91C8-BF4C6C241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56A422-1340-414D-9B85-47D579887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D1215E-1B79-4A0E-836C-8D5208CC8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25213-38E1-4FE8-A07A-8E926C096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3E6AD8-F17E-48E6-8C66-B22F64C7C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1AAD3E-3348-4780-8D39-C77E4CBA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00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8E924-D01B-47B4-B8BC-907CF701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5465A5-5609-416E-9670-8A36ECC0A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D4CB83-AE73-4842-B2D3-497E7BC00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EFE06-78D7-4327-BF51-A779819A1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CBFD62-3936-4BFA-AE68-661D416B0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31ABE9-9465-4A04-A4CF-96AEA9A67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78F5B2-A443-46D0-AC8C-283D5DB4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549BC6-4999-4BF3-9D0A-FF1AF5DB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11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2AF1A-B4BF-4BBF-B6E2-6EEEAEEA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8F4A49-4D98-461B-A260-76E94BCB0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0692C5-3E8D-42E0-9051-16E105D0E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F38A34-FAFF-4A98-B42B-83F38565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67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C6F69B-2A9C-4DA7-B8AC-76BFE551C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551D39-2267-4A62-9615-4ED334D34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0B8A99-4CBA-406A-BA62-0425BDFB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87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3CC71-56CC-40F9-9791-624D0F35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035B41-714C-4198-A40B-44AD831FB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20FCFE-285D-4B1B-8C0A-80233018C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B85045-B960-4CB4-B042-5E33423A1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01826C-13FB-4922-BF58-18EB22B0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54FA45-8BDB-4DB6-BC69-401E828E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25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E17AF-09A4-41A3-BCA0-271A9A26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309D17-A5A3-41B3-89EE-C3AD1CAB8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BFA188-62C4-4F85-B374-6795C699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43FEF3-E647-4D15-A49C-BBF82CC9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3F4A6E-27A4-47E7-836B-AF3106C27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B91535-6843-47FC-9D89-6318627C5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9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1C33F9-B33D-462F-B07E-5A8675DB3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CD6D7F-6F42-4822-B639-EA23B2B8E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891658-A347-482D-B062-DBB5E60B67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AF588-F991-4507-8752-DD4CDE7F2E64}" type="datetimeFigureOut">
              <a:rPr lang="ko-KR" altLang="en-US" smtClean="0"/>
              <a:t>2021. 9. 30.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6508D7-5BA8-4F9C-A72A-7CD91A727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B9747-9B1B-47D0-A39B-C4728B475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75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41991" y="3028426"/>
            <a:ext cx="624069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Package</a:t>
            </a:r>
            <a:r>
              <a:rPr lang="ko-KR" altLang="en-US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en-US" altLang="ko-KR" sz="2667" dirty="0" err="1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SpMix</a:t>
            </a:r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667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488775"/>
            <a:ext cx="3985180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3600623" y="2488775"/>
            <a:ext cx="2323611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직각 삼각형 11"/>
          <p:cNvSpPr/>
          <p:nvPr/>
        </p:nvSpPr>
        <p:spPr>
          <a:xfrm>
            <a:off x="5299978" y="2488775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451352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직사각형 15"/>
          <p:cNvSpPr/>
          <p:nvPr/>
        </p:nvSpPr>
        <p:spPr>
          <a:xfrm>
            <a:off x="3503712" y="3525011"/>
            <a:ext cx="5088565" cy="60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511824" y="3676770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00623" y="2505489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R package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using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(3 dimensional) : Sensitivity, Specificity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447E34-978A-6843-8FCA-8B3DF114A1CE}"/>
              </a:ext>
            </a:extLst>
          </p:cNvPr>
          <p:cNvSpPr/>
          <p:nvPr/>
        </p:nvSpPr>
        <p:spPr>
          <a:xfrm>
            <a:off x="4158465" y="1410000"/>
            <a:ext cx="3419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For normal alternative distribution</a:t>
            </a:r>
            <a:endParaRPr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BD27E3-F415-0B4F-A042-4ACB404BC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" y="2139806"/>
            <a:ext cx="5990744" cy="44930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238B0E2-54DA-AF48-A113-45FB124F9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459" y="2175735"/>
            <a:ext cx="5894933" cy="4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1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4374653" y="2951946"/>
            <a:ext cx="66633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02 </a:t>
            </a:r>
            <a:r>
              <a:rPr lang="en-US" altLang="ko-KR" sz="2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fmlogcondens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…</a:t>
            </a:r>
          </a:p>
          <a:p>
            <a:endParaRPr lang="en-US" altLang="ko-KR" sz="2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4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SpMix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w/ ‘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fmlogcondens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’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7C13F8-E736-47C7-A7E6-B9BF2CB910BA}"/>
              </a:ext>
            </a:extLst>
          </p:cNvPr>
          <p:cNvSpPr/>
          <p:nvPr/>
        </p:nvSpPr>
        <p:spPr>
          <a:xfrm>
            <a:off x="1250432" y="5795901"/>
            <a:ext cx="9362660" cy="7209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5BED02-9948-1845-A409-2804C2A11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18" y="5861717"/>
            <a:ext cx="8597348" cy="5724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83261E-CADC-3A41-A530-D11A6ECB1D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681"/>
          <a:stretch/>
        </p:blipFill>
        <p:spPr>
          <a:xfrm>
            <a:off x="2555108" y="781219"/>
            <a:ext cx="6747168" cy="488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5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SpMix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w/ ‘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fmlogcondens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’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64CADC9-B4CF-C245-9C6D-9D42992A8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76" y="2287933"/>
            <a:ext cx="7835900" cy="26797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FF4755-5BA9-D24A-B6B9-1999D92E4113}"/>
              </a:ext>
            </a:extLst>
          </p:cNvPr>
          <p:cNvSpPr/>
          <p:nvPr/>
        </p:nvSpPr>
        <p:spPr>
          <a:xfrm>
            <a:off x="2696975" y="4468281"/>
            <a:ext cx="7766701" cy="2428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133E49-9C83-4447-98AE-BE5D49F07D93}"/>
              </a:ext>
            </a:extLst>
          </p:cNvPr>
          <p:cNvSpPr/>
          <p:nvPr/>
        </p:nvSpPr>
        <p:spPr>
          <a:xfrm>
            <a:off x="5045924" y="4711148"/>
            <a:ext cx="1407038" cy="2428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F9B35-69FD-8745-9D05-54B93DBEAF30}"/>
              </a:ext>
            </a:extLst>
          </p:cNvPr>
          <p:cNvSpPr txBox="1"/>
          <p:nvPr/>
        </p:nvSpPr>
        <p:spPr>
          <a:xfrm>
            <a:off x="823486" y="752532"/>
            <a:ext cx="10191580" cy="106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Bugfixing</a:t>
            </a:r>
            <a:r>
              <a:rPr lang="en-US" altLang="ko-KR" sz="2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of </a:t>
            </a:r>
            <a:r>
              <a:rPr lang="en-US" altLang="ko-KR" sz="24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SpMix</a:t>
            </a:r>
            <a:r>
              <a:rPr lang="en-US" altLang="ko-KR" sz="2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: </a:t>
            </a:r>
            <a:r>
              <a:rPr lang="en-US" altLang="ko-KR" sz="24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fmlogcondens</a:t>
            </a:r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6133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EFD6C8-DB64-5848-8771-B2A66AA671E9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dirty="0"/>
              <a:t>time1&lt;-system.time(Res.1&lt;-SimMultNormal(M = M, n = N, p0 = 0.95))[3]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3A65F6-B2D8-1343-BE96-2D9CD8530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850" y="2419350"/>
            <a:ext cx="7480300" cy="2019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01A2F8-3C00-5140-B1F1-4D7C54347F93}"/>
              </a:ext>
            </a:extLst>
          </p:cNvPr>
          <p:cNvSpPr txBox="1"/>
          <p:nvPr/>
        </p:nvSpPr>
        <p:spPr>
          <a:xfrm>
            <a:off x="1000210" y="752532"/>
            <a:ext cx="1019158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Local 4.1.0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07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BC3B07-52CE-A047-B762-48431BF1F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1778000"/>
            <a:ext cx="8051800" cy="330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240C3F-4F67-1F4D-82E3-C954C9FA6159}"/>
              </a:ext>
            </a:extLst>
          </p:cNvPr>
          <p:cNvSpPr txBox="1"/>
          <p:nvPr/>
        </p:nvSpPr>
        <p:spPr>
          <a:xfrm>
            <a:off x="1000210" y="752532"/>
            <a:ext cx="1019158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4.1.0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18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5698E8-6D99-744A-A660-B01D205D2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0" y="2844800"/>
            <a:ext cx="6870700" cy="116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A7F2D4-48CD-4C4C-996F-14787D109A95}"/>
              </a:ext>
            </a:extLst>
          </p:cNvPr>
          <p:cNvSpPr txBox="1"/>
          <p:nvPr/>
        </p:nvSpPr>
        <p:spPr>
          <a:xfrm>
            <a:off x="1000210" y="752532"/>
            <a:ext cx="1019158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3.6.3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13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186386-00C8-684D-AC2D-EA0DD318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962" y="1532409"/>
            <a:ext cx="7264400" cy="2730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D72351-F69D-294C-8586-E0BC0A662DEF}"/>
              </a:ext>
            </a:extLst>
          </p:cNvPr>
          <p:cNvSpPr txBox="1"/>
          <p:nvPr/>
        </p:nvSpPr>
        <p:spPr>
          <a:xfrm>
            <a:off x="1540171" y="1000165"/>
            <a:ext cx="1019158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4.0.3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31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7B0DEB-46F6-8044-ACB3-EBF0261CB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90" y="2236736"/>
            <a:ext cx="7847738" cy="18848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F90331-8BCD-7943-8BD9-02E5D3E409BE}"/>
              </a:ext>
            </a:extLst>
          </p:cNvPr>
          <p:cNvSpPr txBox="1"/>
          <p:nvPr/>
        </p:nvSpPr>
        <p:spPr>
          <a:xfrm>
            <a:off x="1000210" y="752532"/>
            <a:ext cx="10191580" cy="1388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Install package from source code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install.packages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("fmlogcondens_1.0.2.tar.gz", repos = NULL, type="source")</a:t>
            </a: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32C378-DF58-D84C-924B-533CDECE61A7}"/>
              </a:ext>
            </a:extLst>
          </p:cNvPr>
          <p:cNvSpPr txBox="1"/>
          <p:nvPr/>
        </p:nvSpPr>
        <p:spPr>
          <a:xfrm>
            <a:off x="1379639" y="5194440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 session aborted</a:t>
            </a: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5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32C378-DF58-D84C-924B-533CDECE61A7}"/>
              </a:ext>
            </a:extLst>
          </p:cNvPr>
          <p:cNvSpPr txBox="1"/>
          <p:nvPr/>
        </p:nvSpPr>
        <p:spPr>
          <a:xfrm>
            <a:off x="1379639" y="931359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 session aborted</a:t>
            </a: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BF48E6-BEF5-6F49-A462-CD4C7BC7E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916" y="1692876"/>
            <a:ext cx="7725026" cy="458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1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2945120" y="2951946"/>
            <a:ext cx="72862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01 </a:t>
            </a:r>
            <a:r>
              <a:rPr lang="en-US" altLang="ko-KR" sz="2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performance (</a:t>
            </a:r>
            <a:r>
              <a:rPr lang="en-US" altLang="ko-KR" sz="2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) </a:t>
            </a:r>
          </a:p>
          <a:p>
            <a:endParaRPr lang="en-US" altLang="ko-KR" sz="2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1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SpMix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@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fmlocgondens_merge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(2 dimensional) : n=1000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AC7711-5463-D140-9C3B-916D415B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12" y="1679068"/>
            <a:ext cx="7251700" cy="2400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DA6652-6952-B24E-B58E-82DCDE56D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46" y="4545685"/>
            <a:ext cx="6154501" cy="208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2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SpMix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@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fmlocgondens_merge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(2 dimensional) : n=1000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DAD50A-D1F3-B546-B264-CDCC5916D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5" y="1585607"/>
            <a:ext cx="5284600" cy="43288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C7E7A5-E968-E945-B7B7-D98DC28B0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486" y="1303506"/>
            <a:ext cx="3361514" cy="42509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B615D03-5B00-144A-BFF2-831A91FA6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405" y="3512089"/>
            <a:ext cx="3361514" cy="30346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82C9C4-7ABC-7840-8B13-82445A7C0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936" y="1439693"/>
            <a:ext cx="3100411" cy="447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5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using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(2 dimensional) : Sensitivity, Specificity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447E34-978A-6843-8FCA-8B3DF114A1CE}"/>
              </a:ext>
            </a:extLst>
          </p:cNvPr>
          <p:cNvSpPr/>
          <p:nvPr/>
        </p:nvSpPr>
        <p:spPr>
          <a:xfrm>
            <a:off x="4158465" y="1410000"/>
            <a:ext cx="3419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For normal alternative distribution</a:t>
            </a:r>
            <a:endParaRPr lang="ko-Kore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359638-D481-4146-9DBC-9D4FF44A6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6" y="2134545"/>
            <a:ext cx="5814954" cy="43612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FECA207-EA69-FB49-92C3-F56A9FC10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34545"/>
            <a:ext cx="5814953" cy="436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3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using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(2 dimensional) : elapsed time, p0_hat estimated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447E34-978A-6843-8FCA-8B3DF114A1CE}"/>
              </a:ext>
            </a:extLst>
          </p:cNvPr>
          <p:cNvSpPr/>
          <p:nvPr/>
        </p:nvSpPr>
        <p:spPr>
          <a:xfrm>
            <a:off x="4158465" y="1410000"/>
            <a:ext cx="344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For gamma alternative distribution</a:t>
            </a:r>
            <a:endParaRPr lang="ko-Kore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977CD63-624A-7A4B-AAEF-E63CE6431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6" y="2153164"/>
            <a:ext cx="5712941" cy="428470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F3FB1A6-89BD-A141-B355-5D4AE9433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91" y="2084917"/>
            <a:ext cx="5894933" cy="4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0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using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(2 dimensional) : Sensitivity, Specificity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447E34-978A-6843-8FCA-8B3DF114A1CE}"/>
              </a:ext>
            </a:extLst>
          </p:cNvPr>
          <p:cNvSpPr/>
          <p:nvPr/>
        </p:nvSpPr>
        <p:spPr>
          <a:xfrm>
            <a:off x="4158465" y="1410000"/>
            <a:ext cx="344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For gamma alternative distribution</a:t>
            </a:r>
            <a:endParaRPr lang="ko-Kore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3B26EC3-D86D-1445-8CAF-B26E746BF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9" y="2060069"/>
            <a:ext cx="6030096" cy="452257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E6B7F5A-DC1B-A849-A08A-DCDA46092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32" y="2160333"/>
            <a:ext cx="5826792" cy="437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using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(3 dimensional)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447E34-978A-6843-8FCA-8B3DF114A1CE}"/>
              </a:ext>
            </a:extLst>
          </p:cNvPr>
          <p:cNvSpPr/>
          <p:nvPr/>
        </p:nvSpPr>
        <p:spPr>
          <a:xfrm>
            <a:off x="4158465" y="1410000"/>
            <a:ext cx="3419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For normal alternative distribution</a:t>
            </a:r>
            <a:endParaRPr lang="ko-Kore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BBF6FC-4454-1846-B38F-62015985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76" y="2078947"/>
            <a:ext cx="6410775" cy="402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9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using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(3 dimensional) : elapsed time, p0_hat estimated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447E34-978A-6843-8FCA-8B3DF114A1CE}"/>
              </a:ext>
            </a:extLst>
          </p:cNvPr>
          <p:cNvSpPr/>
          <p:nvPr/>
        </p:nvSpPr>
        <p:spPr>
          <a:xfrm>
            <a:off x="4158465" y="1410000"/>
            <a:ext cx="3419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For normal alternative distribution</a:t>
            </a:r>
            <a:endParaRPr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F7BCBBE-F0A0-524A-9454-674FBD44A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01" y="2157141"/>
            <a:ext cx="5725297" cy="42939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7C52EF-EB6D-7948-A49D-F50BF6701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501" y="2157140"/>
            <a:ext cx="5725297" cy="429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9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3073</TotalTime>
  <Words>484</Words>
  <Application>Microsoft Macintosh PowerPoint</Application>
  <PresentationFormat>와이드스크린</PresentationFormat>
  <Paragraphs>96</Paragraphs>
  <Slides>19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-윤고딕330</vt:lpstr>
      <vt:lpstr>-윤고딕340</vt:lpstr>
      <vt:lpstr>-윤고딕350</vt:lpstr>
      <vt:lpstr>12롯데마트드림Medium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Microsoft Office User</cp:lastModifiedBy>
  <cp:revision>18</cp:revision>
  <dcterms:created xsi:type="dcterms:W3CDTF">2021-07-29T23:17:26Z</dcterms:created>
  <dcterms:modified xsi:type="dcterms:W3CDTF">2021-09-29T22:50:57Z</dcterms:modified>
</cp:coreProperties>
</file>